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8" d="100"/>
          <a:sy n="68" d="100"/>
        </p:scale>
        <p:origin x="9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4/25/2020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4/25/2020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4/25/2020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4/25/2020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4/25/2020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4/25/2020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4/25/2020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rgbClr val="92D050"/>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CE6BF-58A2-4299-9B4A-F37B61AC3062}"/>
              </a:ext>
            </a:extLst>
          </p:cNvPr>
          <p:cNvSpPr>
            <a:spLocks noGrp="1"/>
          </p:cNvSpPr>
          <p:nvPr>
            <p:ph type="ctrTitle"/>
          </p:nvPr>
        </p:nvSpPr>
        <p:spPr>
          <a:xfrm>
            <a:off x="1737360" y="0"/>
            <a:ext cx="9448800" cy="1825096"/>
          </a:xfrm>
        </p:spPr>
        <p:txBody>
          <a:bodyPr>
            <a:normAutofit/>
          </a:bodyPr>
          <a:lstStyle/>
          <a:p>
            <a:r>
              <a:rPr lang="en-US" sz="4800" b="1" dirty="0"/>
              <a:t>CFHS Guard at home training April 27-May 1</a:t>
            </a:r>
          </a:p>
        </p:txBody>
      </p:sp>
      <p:sp>
        <p:nvSpPr>
          <p:cNvPr id="3" name="Subtitle 2">
            <a:extLst>
              <a:ext uri="{FF2B5EF4-FFF2-40B4-BE49-F238E27FC236}">
                <a16:creationId xmlns:a16="http://schemas.microsoft.com/office/drawing/2014/main" id="{2BDBF25B-49EB-45A6-9C9D-96A3E5EBC597}"/>
              </a:ext>
            </a:extLst>
          </p:cNvPr>
          <p:cNvSpPr>
            <a:spLocks noGrp="1"/>
          </p:cNvSpPr>
          <p:nvPr>
            <p:ph type="subTitle" idx="1"/>
          </p:nvPr>
        </p:nvSpPr>
        <p:spPr>
          <a:xfrm>
            <a:off x="1371600" y="2261194"/>
            <a:ext cx="9448800" cy="3968053"/>
          </a:xfrm>
        </p:spPr>
        <p:txBody>
          <a:bodyPr/>
          <a:lstStyle/>
          <a:p>
            <a:r>
              <a:rPr lang="en-US" b="1" u="sng" dirty="0"/>
              <a:t>Stretching Technique: (music of your choosing)</a:t>
            </a:r>
          </a:p>
          <a:p>
            <a:r>
              <a:rPr lang="en-US" i="1" dirty="0"/>
              <a:t>*Please use </a:t>
            </a:r>
            <a:r>
              <a:rPr lang="en-US" b="1" i="1" dirty="0"/>
              <a:t>basic familiar training stretch sequence </a:t>
            </a:r>
            <a:r>
              <a:rPr lang="en-US" i="1" dirty="0"/>
              <a:t>which is </a:t>
            </a:r>
            <a:r>
              <a:rPr lang="en-US" b="1" i="1" dirty="0"/>
              <a:t>used in all rehearsals </a:t>
            </a:r>
            <a:r>
              <a:rPr lang="en-US" i="1" dirty="0"/>
              <a:t>before spinning or working dance technique/choreography</a:t>
            </a:r>
          </a:p>
          <a:p>
            <a:r>
              <a:rPr lang="en-US" b="1" i="1" u="sng" dirty="0"/>
              <a:t>Spinning Technique:</a:t>
            </a:r>
          </a:p>
          <a:p>
            <a:r>
              <a:rPr lang="en-US" i="1" dirty="0"/>
              <a:t>*</a:t>
            </a:r>
            <a:r>
              <a:rPr lang="en-US" b="1" i="1" dirty="0"/>
              <a:t>Flag</a:t>
            </a:r>
            <a:r>
              <a:rPr lang="en-US" i="1" dirty="0"/>
              <a:t>: 100 spins on Right, Left, Right, Left  50 spins on Right, Left (500 total)</a:t>
            </a:r>
          </a:p>
          <a:p>
            <a:r>
              <a:rPr lang="en-US" i="1" dirty="0"/>
              <a:t>	Cone sequence, Cracker Jack Sequence, 10 solid tosses and catches….J Toss, Double and Flat….add double turnarounds when ready</a:t>
            </a:r>
          </a:p>
          <a:p>
            <a:r>
              <a:rPr lang="en-US" i="1" dirty="0"/>
              <a:t>*</a:t>
            </a:r>
            <a:r>
              <a:rPr lang="en-US" b="1" i="1" dirty="0"/>
              <a:t>Rifle:  </a:t>
            </a:r>
            <a:r>
              <a:rPr lang="en-US" i="1" dirty="0"/>
              <a:t>100 spins on Right, Left, Right, Left, 10 solid singles, 2’s, 3’s, 4’s &amp; 5’s    	(when ready)</a:t>
            </a:r>
          </a:p>
        </p:txBody>
      </p:sp>
    </p:spTree>
    <p:extLst>
      <p:ext uri="{BB962C8B-B14F-4D97-AF65-F5344CB8AC3E}">
        <p14:creationId xmlns:p14="http://schemas.microsoft.com/office/powerpoint/2010/main" val="240433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9F6F-A314-453D-B59D-00A5F415B9C1}"/>
              </a:ext>
            </a:extLst>
          </p:cNvPr>
          <p:cNvSpPr>
            <a:spLocks noGrp="1"/>
          </p:cNvSpPr>
          <p:nvPr>
            <p:ph type="title"/>
          </p:nvPr>
        </p:nvSpPr>
        <p:spPr/>
        <p:txBody>
          <a:bodyPr/>
          <a:lstStyle/>
          <a:p>
            <a:r>
              <a:rPr lang="en-US" b="1" dirty="0">
                <a:latin typeface="Bodoni MT Black" panose="02070A03080606020203" pitchFamily="18" charset="0"/>
              </a:rPr>
              <a:t>CLI ONLINE DANCE ACCESS</a:t>
            </a:r>
          </a:p>
        </p:txBody>
      </p:sp>
      <p:sp>
        <p:nvSpPr>
          <p:cNvPr id="3" name="Content Placeholder 2">
            <a:extLst>
              <a:ext uri="{FF2B5EF4-FFF2-40B4-BE49-F238E27FC236}">
                <a16:creationId xmlns:a16="http://schemas.microsoft.com/office/drawing/2014/main" id="{05F5AE5C-008F-4F4A-ABB0-743C79D84EBF}"/>
              </a:ext>
            </a:extLst>
          </p:cNvPr>
          <p:cNvSpPr>
            <a:spLocks noGrp="1"/>
          </p:cNvSpPr>
          <p:nvPr>
            <p:ph idx="1"/>
          </p:nvPr>
        </p:nvSpPr>
        <p:spPr/>
        <p:txBody>
          <a:bodyPr>
            <a:normAutofit fontScale="77500" lnSpcReduction="20000"/>
          </a:bodyPr>
          <a:lstStyle/>
          <a:p>
            <a:pPr marL="0" indent="0">
              <a:buNone/>
            </a:pPr>
            <a:endParaRPr lang="en-US" b="1" u="sng" dirty="0">
              <a:hlinkClick r:id="rId2"/>
            </a:endParaRPr>
          </a:p>
          <a:p>
            <a:pPr marL="0" indent="0">
              <a:buNone/>
            </a:pPr>
            <a:r>
              <a:rPr lang="en-US" b="1" dirty="0"/>
              <a:t>As mentioned in our March 30-April 3 Lesson Intro Video, directions for ONLINE DANCE WITH CLI are outlined below for those with access capabilities and parental permission…</a:t>
            </a:r>
          </a:p>
          <a:p>
            <a:r>
              <a:rPr lang="en-US" b="1" dirty="0"/>
              <a:t>The instructions provided by CLI for our guard students/dancers to sign up: </a:t>
            </a:r>
          </a:p>
          <a:p>
            <a:r>
              <a:rPr lang="en-US" b="1" i="1" dirty="0"/>
              <a:t>To add a student, all you need to do is forward the below link to the student (s) you want to add to your account. Once they click on the link, it will prompt them to create an account using an email and a password of their choice. They will also need to create their account on a computer or using the mobile site. They will not be able to register using the app, but once they have created their account they will be able to use the app as normal. </a:t>
            </a:r>
            <a:r>
              <a:rPr lang="en-US" b="1" dirty="0"/>
              <a:t> THIS IS A FREE SITE FOR DANCERS AT THIS TIME</a:t>
            </a:r>
          </a:p>
          <a:p>
            <a:r>
              <a:rPr lang="en-US" b="1" i="1" dirty="0"/>
              <a:t>One thing to let students and parents know before they sign up is that there are special privacy rules in the United States that required us to confirm parental consent when a dancer signs up for a CLI Studios account.</a:t>
            </a:r>
            <a:r>
              <a:rPr lang="en-US" b="1" dirty="0"/>
              <a:t> </a:t>
            </a:r>
          </a:p>
          <a:p>
            <a:pPr marL="0" indent="0">
              <a:buNone/>
            </a:pPr>
            <a:r>
              <a:rPr lang="en-US" b="1" u="sng" dirty="0">
                <a:solidFill>
                  <a:schemeClr val="accent3">
                    <a:lumMod val="50000"/>
                  </a:schemeClr>
                </a:solidFill>
                <a:hlinkClick r:id="rId2">
                  <a:extLst>
                    <a:ext uri="{A12FA001-AC4F-418D-AE19-62706E023703}">
                      <ahyp:hlinkClr xmlns:ahyp="http://schemas.microsoft.com/office/drawing/2018/hyperlinkcolor" val="tx"/>
                    </a:ext>
                  </a:extLst>
                </a:hlinkClick>
              </a:rPr>
              <a:t>***To access the Online Student Link, please use CTRL and click ENTER on Student Link below</a:t>
            </a:r>
          </a:p>
          <a:p>
            <a:pPr marL="0" indent="0">
              <a:buNone/>
            </a:pPr>
            <a:endParaRPr lang="en-US" b="1" u="sng" dirty="0">
              <a:solidFill>
                <a:schemeClr val="accent3">
                  <a:lumMod val="50000"/>
                </a:schemeClr>
              </a:solidFill>
              <a:hlinkClick r:id="rId2">
                <a:extLst>
                  <a:ext uri="{A12FA001-AC4F-418D-AE19-62706E023703}">
                    <ahyp:hlinkClr xmlns:ahyp="http://schemas.microsoft.com/office/drawing/2018/hyperlinkcolor" val="tx"/>
                  </a:ext>
                </a:extLst>
              </a:hlinkClick>
            </a:endParaRPr>
          </a:p>
          <a:p>
            <a:pPr marL="0" indent="0">
              <a:buNone/>
            </a:pPr>
            <a:r>
              <a:rPr lang="en-US" b="1" u="sng" dirty="0">
                <a:solidFill>
                  <a:schemeClr val="accent3">
                    <a:lumMod val="50000"/>
                  </a:schemeClr>
                </a:solidFill>
                <a:hlinkClick r:id="rId2">
                  <a:extLst>
                    <a:ext uri="{A12FA001-AC4F-418D-AE19-62706E023703}">
                      <ahyp:hlinkClr xmlns:ahyp="http://schemas.microsoft.com/office/drawing/2018/hyperlinkcolor" val="tx"/>
                    </a:ext>
                  </a:extLst>
                </a:hlinkClick>
              </a:rPr>
              <a:t>Student Link</a:t>
            </a:r>
            <a:endParaRPr lang="en-US" b="1" dirty="0">
              <a:solidFill>
                <a:schemeClr val="accent3">
                  <a:lumMod val="50000"/>
                </a:schemeClr>
              </a:solidFill>
            </a:endParaRPr>
          </a:p>
        </p:txBody>
      </p:sp>
    </p:spTree>
    <p:extLst>
      <p:ext uri="{BB962C8B-B14F-4D97-AF65-F5344CB8AC3E}">
        <p14:creationId xmlns:p14="http://schemas.microsoft.com/office/powerpoint/2010/main" val="7092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rgbClr val="92D050"/>
            </a:gs>
            <a:gs pos="64602">
              <a:srgbClr val="00B050"/>
            </a:gs>
            <a:gs pos="100000">
              <a:srgbClr val="92D050"/>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39D5-CCC7-44AC-B65D-923001C56598}"/>
              </a:ext>
            </a:extLst>
          </p:cNvPr>
          <p:cNvSpPr>
            <a:spLocks noGrp="1"/>
          </p:cNvSpPr>
          <p:nvPr>
            <p:ph type="title"/>
          </p:nvPr>
        </p:nvSpPr>
        <p:spPr/>
        <p:txBody>
          <a:bodyPr>
            <a:normAutofit fontScale="90000"/>
          </a:bodyPr>
          <a:lstStyle/>
          <a:p>
            <a:pPr algn="l"/>
            <a:r>
              <a:rPr lang="en-US" b="1" dirty="0"/>
              <a:t>April 27-May 1 CLI ONLINE DANCE CHOREOGRAPHY/TECHNIQUE</a:t>
            </a:r>
          </a:p>
        </p:txBody>
      </p:sp>
      <p:sp>
        <p:nvSpPr>
          <p:cNvPr id="3" name="Content Placeholder 2">
            <a:extLst>
              <a:ext uri="{FF2B5EF4-FFF2-40B4-BE49-F238E27FC236}">
                <a16:creationId xmlns:a16="http://schemas.microsoft.com/office/drawing/2014/main" id="{B87CE5AD-997C-4DFC-8C8F-C92F9F7A556F}"/>
              </a:ext>
            </a:extLst>
          </p:cNvPr>
          <p:cNvSpPr>
            <a:spLocks noGrp="1"/>
          </p:cNvSpPr>
          <p:nvPr>
            <p:ph idx="1"/>
          </p:nvPr>
        </p:nvSpPr>
        <p:spPr>
          <a:xfrm>
            <a:off x="685800" y="2194560"/>
            <a:ext cx="10820400" cy="4445391"/>
          </a:xfrm>
        </p:spPr>
        <p:txBody>
          <a:bodyPr>
            <a:normAutofit fontScale="70000" lnSpcReduction="20000"/>
          </a:bodyPr>
          <a:lstStyle/>
          <a:p>
            <a:pPr lvl="1"/>
            <a:endParaRPr lang="en-US" b="1" dirty="0"/>
          </a:p>
          <a:p>
            <a:pPr marL="457200" lvl="1" indent="0">
              <a:buNone/>
            </a:pPr>
            <a:r>
              <a:rPr lang="en-US" b="1" dirty="0"/>
              <a:t>**Added dance links this week</a:t>
            </a:r>
            <a:r>
              <a:rPr lang="en-US" b="1" dirty="0">
                <a:solidFill>
                  <a:schemeClr val="tx1">
                    <a:lumMod val="95000"/>
                    <a:lumOff val="5000"/>
                  </a:schemeClr>
                </a:solidFill>
              </a:rPr>
              <a:t>….</a:t>
            </a:r>
            <a:r>
              <a:rPr lang="en-US" dirty="0">
                <a:solidFill>
                  <a:schemeClr val="tx1">
                    <a:lumMod val="95000"/>
                    <a:lumOff val="5000"/>
                  </a:schemeClr>
                </a:solidFill>
                <a:hlinkClick r:id="rId2">
                  <a:extLst>
                    <a:ext uri="{A12FA001-AC4F-418D-AE19-62706E023703}">
                      <ahyp:hlinkClr xmlns:ahyp="http://schemas.microsoft.com/office/drawing/2018/hyperlinkcolor" val="tx"/>
                    </a:ext>
                  </a:extLst>
                </a:hlinkClick>
              </a:rPr>
              <a:t> </a:t>
            </a:r>
            <a:endParaRPr lang="en-US" u="sng" dirty="0">
              <a:solidFill>
                <a:schemeClr val="tx1">
                  <a:lumMod val="95000"/>
                  <a:lumOff val="5000"/>
                </a:schemeClr>
              </a:solidFill>
              <a:hlinkClick r:id="rId2">
                <a:extLst>
                  <a:ext uri="{A12FA001-AC4F-418D-AE19-62706E023703}">
                    <ahyp:hlinkClr xmlns:ahyp="http://schemas.microsoft.com/office/drawing/2018/hyperlinkcolor" val="tx"/>
                  </a:ext>
                </a:extLst>
              </a:hlinkClick>
            </a:endParaRPr>
          </a:p>
          <a:p>
            <a:pPr marL="457200" lvl="1" indent="0">
              <a:buNone/>
            </a:pPr>
            <a:r>
              <a:rPr lang="en-US" b="1" u="sng" dirty="0">
                <a:solidFill>
                  <a:schemeClr val="tx1">
                    <a:lumMod val="95000"/>
                    <a:lumOff val="5000"/>
                  </a:schemeClr>
                </a:solidFill>
                <a:hlinkClick r:id="rId2">
                  <a:extLst>
                    <a:ext uri="{A12FA001-AC4F-418D-AE19-62706E023703}">
                      <ahyp:hlinkClr xmlns:ahyp="http://schemas.microsoft.com/office/drawing/2018/hyperlinkcolor" val="tx"/>
                    </a:ext>
                  </a:extLst>
                </a:hlinkClick>
              </a:rPr>
              <a:t>A lesson in STORYTELLING</a:t>
            </a:r>
          </a:p>
          <a:p>
            <a:pPr marL="457200" lvl="1" indent="0">
              <a:buNone/>
            </a:pPr>
            <a:endParaRPr lang="en-US" b="1" u="sng" dirty="0">
              <a:solidFill>
                <a:schemeClr val="tx1">
                  <a:lumMod val="95000"/>
                  <a:lumOff val="5000"/>
                </a:schemeClr>
              </a:solidFill>
              <a:hlinkClick r:id="rId2">
                <a:extLst>
                  <a:ext uri="{A12FA001-AC4F-418D-AE19-62706E023703}">
                    <ahyp:hlinkClr xmlns:ahyp="http://schemas.microsoft.com/office/drawing/2018/hyperlinkcolor" val="tx"/>
                  </a:ext>
                </a:extLst>
              </a:hlinkClick>
            </a:endParaRPr>
          </a:p>
          <a:p>
            <a:pPr marL="457200" lvl="1" indent="0">
              <a:buNone/>
            </a:pPr>
            <a:r>
              <a:rPr lang="en-US" sz="2600" b="1" i="1" u="sng" dirty="0">
                <a:hlinkClick r:id="rId2">
                  <a:extLst>
                    <a:ext uri="{A12FA001-AC4F-418D-AE19-62706E023703}">
                      <ahyp:hlinkClr xmlns:ahyp="http://schemas.microsoft.com/office/drawing/2018/hyperlinkcolor" val="tx"/>
                    </a:ext>
                  </a:extLst>
                </a:hlinkClick>
              </a:rPr>
              <a:t>**Both sets of choreography tell a story, one is CLEAR and one is ABSTRACT…</a:t>
            </a:r>
          </a:p>
          <a:p>
            <a:pPr marL="457200" lvl="1" indent="0">
              <a:buNone/>
            </a:pPr>
            <a:r>
              <a:rPr lang="en-US" sz="2600" b="1" i="1" u="sng" dirty="0">
                <a:hlinkClick r:id="rId2">
                  <a:extLst>
                    <a:ext uri="{A12FA001-AC4F-418D-AE19-62706E023703}">
                      <ahyp:hlinkClr xmlns:ahyp="http://schemas.microsoft.com/office/drawing/2018/hyperlinkcolor" val="tx"/>
                    </a:ext>
                  </a:extLst>
                </a:hlinkClick>
              </a:rPr>
              <a:t>Please learn the </a:t>
            </a:r>
            <a:r>
              <a:rPr lang="en-US" sz="2600" b="1" i="1" u="sng" dirty="0" err="1">
                <a:hlinkClick r:id="rId2">
                  <a:extLst>
                    <a:ext uri="{A12FA001-AC4F-418D-AE19-62706E023703}">
                      <ahyp:hlinkClr xmlns:ahyp="http://schemas.microsoft.com/office/drawing/2018/hyperlinkcolor" val="tx"/>
                    </a:ext>
                  </a:extLst>
                </a:hlinkClick>
              </a:rPr>
              <a:t>choreo</a:t>
            </a:r>
            <a:r>
              <a:rPr lang="en-US" sz="2600" b="1" i="1" u="sng" dirty="0">
                <a:hlinkClick r:id="rId2">
                  <a:extLst>
                    <a:ext uri="{A12FA001-AC4F-418D-AE19-62706E023703}">
                      <ahyp:hlinkClr xmlns:ahyp="http://schemas.microsoft.com/office/drawing/2018/hyperlinkcolor" val="tx"/>
                    </a:ext>
                  </a:extLst>
                </a:hlinkClick>
              </a:rPr>
              <a:t> and upon completion, write out the clear story of Video 1 and create the story which Video 2 seems to speak to you…The written interpretations can be ½-1 page in length….Please send an image of this in with your training/practice sheet</a:t>
            </a:r>
          </a:p>
          <a:p>
            <a:pPr marL="457200" lvl="1" indent="0">
              <a:buNone/>
            </a:pPr>
            <a:endParaRPr lang="en-US" sz="2600" u="sng" dirty="0">
              <a:hlinkClick r:id="rId2">
                <a:extLst>
                  <a:ext uri="{A12FA001-AC4F-418D-AE19-62706E023703}">
                    <ahyp:hlinkClr xmlns:ahyp="http://schemas.microsoft.com/office/drawing/2018/hyperlinkcolor" val="tx"/>
                  </a:ext>
                </a:extLst>
              </a:hlinkClick>
            </a:endParaRPr>
          </a:p>
          <a:p>
            <a:pPr marL="457200" lvl="1" indent="0">
              <a:buNone/>
            </a:pPr>
            <a:r>
              <a:rPr lang="en-US" sz="2600" u="sng" dirty="0">
                <a:hlinkClick r:id="rId2">
                  <a:extLst>
                    <a:ext uri="{A12FA001-AC4F-418D-AE19-62706E023703}">
                      <ahyp:hlinkClr xmlns:ahyp="http://schemas.microsoft.com/office/drawing/2018/hyperlinkcolor" val="tx"/>
                    </a:ext>
                  </a:extLst>
                </a:hlinkClick>
              </a:rPr>
              <a:t>Video 1: storytelling</a:t>
            </a:r>
          </a:p>
          <a:p>
            <a:pPr marL="457200" lvl="1" indent="0">
              <a:buNone/>
            </a:pPr>
            <a:r>
              <a:rPr lang="en-US" sz="2600" u="sng" dirty="0">
                <a:hlinkClick r:id="rId2">
                  <a:extLst>
                    <a:ext uri="{A12FA001-AC4F-418D-AE19-62706E023703}">
                      <ahyp:hlinkClr xmlns:ahyp="http://schemas.microsoft.com/office/drawing/2018/hyperlinkcolor" val="tx"/>
                    </a:ext>
                  </a:extLst>
                </a:hlinkClick>
              </a:rPr>
              <a:t>https://members.clistudios.com/videos/1257     </a:t>
            </a:r>
          </a:p>
          <a:p>
            <a:pPr marL="457200" lvl="1" indent="0">
              <a:buNone/>
            </a:pPr>
            <a:endParaRPr lang="en-US" sz="2600" u="sng" dirty="0">
              <a:hlinkClick r:id="rId2">
                <a:extLst>
                  <a:ext uri="{A12FA001-AC4F-418D-AE19-62706E023703}">
                    <ahyp:hlinkClr xmlns:ahyp="http://schemas.microsoft.com/office/drawing/2018/hyperlinkcolor" val="tx"/>
                  </a:ext>
                </a:extLst>
              </a:hlinkClick>
            </a:endParaRPr>
          </a:p>
          <a:p>
            <a:pPr marL="457200" lvl="1" indent="0">
              <a:buNone/>
            </a:pPr>
            <a:r>
              <a:rPr lang="en-US" sz="2600" u="sng" dirty="0">
                <a:hlinkClick r:id="rId2">
                  <a:extLst>
                    <a:ext uri="{A12FA001-AC4F-418D-AE19-62706E023703}">
                      <ahyp:hlinkClr xmlns:ahyp="http://schemas.microsoft.com/office/drawing/2018/hyperlinkcolor" val="tx"/>
                    </a:ext>
                  </a:extLst>
                </a:hlinkClick>
              </a:rPr>
              <a:t>Video 2:storytelling</a:t>
            </a:r>
          </a:p>
          <a:p>
            <a:pPr marL="457200" lvl="1" indent="0">
              <a:buNone/>
            </a:pPr>
            <a:r>
              <a:rPr lang="en-US" sz="2600" u="sng" dirty="0">
                <a:hlinkClick r:id="rId2">
                  <a:extLst>
                    <a:ext uri="{A12FA001-AC4F-418D-AE19-62706E023703}">
                      <ahyp:hlinkClr xmlns:ahyp="http://schemas.microsoft.com/office/drawing/2018/hyperlinkcolor" val="tx"/>
                    </a:ext>
                  </a:extLst>
                </a:hlinkClick>
              </a:rPr>
              <a:t>https://members.clistudios.com/videos/803</a:t>
            </a:r>
          </a:p>
          <a:p>
            <a:pPr marL="457200" lvl="1" indent="0">
              <a:buNone/>
            </a:pPr>
            <a:endParaRPr lang="en-US" u="sng" dirty="0">
              <a:hlinkClick r:id="rId2">
                <a:extLst>
                  <a:ext uri="{A12FA001-AC4F-418D-AE19-62706E023703}">
                    <ahyp:hlinkClr xmlns:ahyp="http://schemas.microsoft.com/office/drawing/2018/hyperlinkcolor" val="tx"/>
                  </a:ext>
                </a:extLst>
              </a:hlinkClick>
            </a:endParaRPr>
          </a:p>
          <a:p>
            <a:pPr marL="457200" lvl="1" indent="0">
              <a:buNone/>
            </a:pPr>
            <a:endParaRPr lang="en-US" u="sng" dirty="0">
              <a:hlinkClick r:id="rId2">
                <a:extLst>
                  <a:ext uri="{A12FA001-AC4F-418D-AE19-62706E023703}">
                    <ahyp:hlinkClr xmlns:ahyp="http://schemas.microsoft.com/office/drawing/2018/hyperlinkcolor" val="tx"/>
                  </a:ext>
                </a:extLst>
              </a:hlinkClick>
            </a:endParaRPr>
          </a:p>
          <a:p>
            <a:pPr marL="457200" lvl="1" indent="0">
              <a:buNone/>
            </a:pPr>
            <a:r>
              <a:rPr lang="en-US" u="sng" dirty="0">
                <a:hlinkClick r:id="rId2">
                  <a:extLst>
                    <a:ext uri="{A12FA001-AC4F-418D-AE19-62706E023703}">
                      <ahyp:hlinkClr xmlns:ahyp="http://schemas.microsoft.com/office/drawing/2018/hyperlinkcolor" val="tx"/>
                    </a:ext>
                  </a:extLst>
                </a:hlinkClick>
              </a:rPr>
              <a:t>https://members.clistudios.com/videos/655</a:t>
            </a:r>
            <a:r>
              <a:rPr lang="en-US" dirty="0"/>
              <a:t> </a:t>
            </a:r>
            <a:endParaRPr lang="en-US" b="1" dirty="0"/>
          </a:p>
          <a:p>
            <a:pPr lvl="1"/>
            <a:r>
              <a:rPr lang="en-US" b="1" dirty="0"/>
              <a:t>Direction Change &amp; Level Lesson “Skeletons” </a:t>
            </a:r>
          </a:p>
          <a:p>
            <a:pPr marL="457200" lvl="1" indent="0">
              <a:buNone/>
            </a:pPr>
            <a:r>
              <a:rPr lang="en-US" b="1" dirty="0"/>
              <a:t>      </a:t>
            </a:r>
            <a:r>
              <a:rPr lang="en-US" dirty="0"/>
              <a:t>Taught by </a:t>
            </a:r>
            <a:r>
              <a:rPr lang="en-US" b="1" dirty="0"/>
              <a:t>Daniel Bernardo</a:t>
            </a:r>
          </a:p>
          <a:p>
            <a:pPr marL="457200" lvl="1" indent="0">
              <a:buNone/>
            </a:pPr>
            <a:endParaRPr lang="en-US" b="1" dirty="0"/>
          </a:p>
          <a:p>
            <a:pPr marL="457200" lvl="1" indent="0">
              <a:buNone/>
            </a:pPr>
            <a:endParaRPr lang="en-US" b="1" dirty="0"/>
          </a:p>
        </p:txBody>
      </p:sp>
    </p:spTree>
    <p:extLst>
      <p:ext uri="{BB962C8B-B14F-4D97-AF65-F5344CB8AC3E}">
        <p14:creationId xmlns:p14="http://schemas.microsoft.com/office/powerpoint/2010/main" val="223165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93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79D8C-880F-43ED-B26A-F480D97F9C59}"/>
              </a:ext>
            </a:extLst>
          </p:cNvPr>
          <p:cNvSpPr>
            <a:spLocks noGrp="1"/>
          </p:cNvSpPr>
          <p:nvPr>
            <p:ph type="ctrTitle"/>
          </p:nvPr>
        </p:nvSpPr>
        <p:spPr/>
        <p:txBody>
          <a:bodyPr>
            <a:normAutofit fontScale="90000"/>
          </a:bodyPr>
          <a:lstStyle/>
          <a:p>
            <a:br>
              <a:rPr lang="en-US" dirty="0"/>
            </a:br>
            <a:br>
              <a:rPr lang="en-US" dirty="0"/>
            </a:br>
            <a:br>
              <a:rPr lang="en-US" dirty="0"/>
            </a:br>
            <a:br>
              <a:rPr lang="en-US" dirty="0"/>
            </a:br>
            <a:br>
              <a:rPr lang="en-US" dirty="0"/>
            </a:br>
            <a:br>
              <a:rPr lang="en-US" dirty="0"/>
            </a:br>
            <a:br>
              <a:rPr lang="en-US" dirty="0"/>
            </a:br>
            <a:r>
              <a:rPr lang="en-US" dirty="0"/>
              <a:t>Alternate Guard Assignment for those with </a:t>
            </a:r>
            <a:r>
              <a:rPr lang="en-US" i="1" u="sng" dirty="0"/>
              <a:t>no equipment </a:t>
            </a:r>
            <a:r>
              <a:rPr lang="en-US" dirty="0"/>
              <a:t>or </a:t>
            </a:r>
            <a:r>
              <a:rPr lang="en-US" i="1" u="sng" dirty="0"/>
              <a:t>online Dance access</a:t>
            </a:r>
          </a:p>
        </p:txBody>
      </p:sp>
      <p:sp>
        <p:nvSpPr>
          <p:cNvPr id="3" name="Subtitle 2">
            <a:extLst>
              <a:ext uri="{FF2B5EF4-FFF2-40B4-BE49-F238E27FC236}">
                <a16:creationId xmlns:a16="http://schemas.microsoft.com/office/drawing/2014/main" id="{220FA3E9-8B23-400E-9CCA-C99EC0C6B78D}"/>
              </a:ext>
            </a:extLst>
          </p:cNvPr>
          <p:cNvSpPr>
            <a:spLocks noGrp="1"/>
          </p:cNvSpPr>
          <p:nvPr>
            <p:ph type="subTitle" idx="1"/>
          </p:nvPr>
        </p:nvSpPr>
        <p:spPr>
          <a:xfrm>
            <a:off x="1371600" y="4223043"/>
            <a:ext cx="9448800" cy="1966742"/>
          </a:xfrm>
        </p:spPr>
        <p:txBody>
          <a:bodyPr>
            <a:normAutofit/>
          </a:bodyPr>
          <a:lstStyle/>
          <a:p>
            <a:r>
              <a:rPr lang="en-US" dirty="0"/>
              <a:t>*</a:t>
            </a:r>
            <a:r>
              <a:rPr lang="en-US" sz="2800" dirty="0"/>
              <a:t>Complete </a:t>
            </a:r>
            <a:r>
              <a:rPr lang="en-US" sz="2800" b="1" dirty="0"/>
              <a:t>STRETCHING REGIME</a:t>
            </a:r>
          </a:p>
          <a:p>
            <a:r>
              <a:rPr lang="en-US" sz="2800" dirty="0"/>
              <a:t>*Use </a:t>
            </a:r>
            <a:r>
              <a:rPr lang="en-US" sz="2800" b="1" dirty="0"/>
              <a:t>Movement &amp; Equipment WGI Scoring </a:t>
            </a:r>
            <a:r>
              <a:rPr lang="en-US" sz="2800" dirty="0"/>
              <a:t>sheets from previous weeks to analyze/score a different </a:t>
            </a:r>
            <a:r>
              <a:rPr lang="en-US" sz="2800" b="1" dirty="0"/>
              <a:t>Scholastic A</a:t>
            </a:r>
            <a:r>
              <a:rPr lang="en-US" sz="2800" dirty="0"/>
              <a:t> performance of your choosing</a:t>
            </a:r>
          </a:p>
        </p:txBody>
      </p:sp>
    </p:spTree>
    <p:extLst>
      <p:ext uri="{BB962C8B-B14F-4D97-AF65-F5344CB8AC3E}">
        <p14:creationId xmlns:p14="http://schemas.microsoft.com/office/powerpoint/2010/main" val="78111619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8981</TotalTime>
  <Words>284</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Bodoni MT Black</vt:lpstr>
      <vt:lpstr>Century Gothic</vt:lpstr>
      <vt:lpstr>Vapor Trail</vt:lpstr>
      <vt:lpstr>CFHS Guard at home training April 27-May 1</vt:lpstr>
      <vt:lpstr>CLI ONLINE DANCE ACCESS</vt:lpstr>
      <vt:lpstr>April 27-May 1 CLI ONLINE DANCE CHOREOGRAPHY/TECHNIQUE</vt:lpstr>
      <vt:lpstr>       Alternate Guard Assignment for those with no equipment or online Dance access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CFHS Guard at home training March &amp; april</dc:title>
  <dc:creator>Clyburn, Kenni</dc:creator>
  <cp:lastModifiedBy>Clyburn, Kenni</cp:lastModifiedBy>
  <cp:revision>22</cp:revision>
  <dcterms:created xsi:type="dcterms:W3CDTF">2020-03-28T23:40:08Z</dcterms:created>
  <dcterms:modified xsi:type="dcterms:W3CDTF">2020-04-25T15:43:23Z</dcterms:modified>
</cp:coreProperties>
</file>